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2" y="-198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ΜΙΚΡΟΣ ΚΑΙ ΑΧΙΛΛΕΑΣ ΚΑΙ ΣΙΑ ΟΕ που εδρεύει στην περιφέρεια της Κεντρικής Μακεδονίας,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40.345,50€ εκ των οποίων η δημόσια δαπάνη ανέρχεται σε 20.172,75€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184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48</cp:revision>
  <dcterms:created xsi:type="dcterms:W3CDTF">2018-02-13T12:16:57Z</dcterms:created>
  <dcterms:modified xsi:type="dcterms:W3CDTF">2022-12-20T12:23:03Z</dcterms:modified>
</cp:coreProperties>
</file>